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9" r:id="rId6"/>
    <p:sldId id="260" r:id="rId7"/>
    <p:sldId id="261" r:id="rId8"/>
    <p:sldId id="271" r:id="rId9"/>
    <p:sldId id="272" r:id="rId10"/>
    <p:sldId id="270" r:id="rId11"/>
    <p:sldId id="269" r:id="rId12"/>
    <p:sldId id="268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E2EDE8-5DCA-48A5-BAF0-4E3D6B673A75}" v="3" dt="2023-03-09T12:48:54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9" autoAdjust="0"/>
    <p:restoredTop sz="94660"/>
  </p:normalViewPr>
  <p:slideViewPr>
    <p:cSldViewPr snapToGrid="0">
      <p:cViewPr varScale="1">
        <p:scale>
          <a:sx n="77" d="100"/>
          <a:sy n="77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13841-7D0E-4ED5-850C-4305C62235CD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DF346-A44A-4795-9EE5-1A420750B1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87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611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1554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1000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3649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036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8101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4446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59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cEhWJhu8S10?feature=oembed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bMRp2bTykz8?feature=oembed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suYcri3FzcI?feature=oembed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4CA4255-7712-17B5-AE1E-FB3ECC744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63" y="822813"/>
            <a:ext cx="10039350" cy="139065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95AFA43-6799-7489-2E08-A41BEE90102A}"/>
              </a:ext>
            </a:extLst>
          </p:cNvPr>
          <p:cNvSpPr txBox="1"/>
          <p:nvPr/>
        </p:nvSpPr>
        <p:spPr>
          <a:xfrm>
            <a:off x="4208584" y="4644538"/>
            <a:ext cx="465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PERIODE 4 VERZORGEN GEWAS 1 </a:t>
            </a:r>
          </a:p>
        </p:txBody>
      </p:sp>
    </p:spTree>
    <p:extLst>
      <p:ext uri="{BB962C8B-B14F-4D97-AF65-F5344CB8AC3E}">
        <p14:creationId xmlns:p14="http://schemas.microsoft.com/office/powerpoint/2010/main" val="332460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4  </a:t>
            </a:r>
          </a:p>
          <a:p>
            <a:endParaRPr lang="nl-NL" sz="2400" dirty="0"/>
          </a:p>
          <a:p>
            <a:r>
              <a:rPr lang="nl-NL" sz="2400" dirty="0" err="1"/>
              <a:t>Vertical</a:t>
            </a:r>
            <a:r>
              <a:rPr lang="nl-NL" sz="2400" dirty="0"/>
              <a:t> </a:t>
            </a:r>
            <a:r>
              <a:rPr lang="nl-NL" sz="2400" dirty="0" err="1"/>
              <a:t>Farming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16/3 Les 1 Wat is </a:t>
            </a:r>
            <a:r>
              <a:rPr lang="nl-NL" sz="2400" dirty="0" err="1"/>
              <a:t>Vertical</a:t>
            </a:r>
            <a:r>
              <a:rPr lang="nl-NL" sz="2400" dirty="0"/>
              <a:t> </a:t>
            </a:r>
            <a:r>
              <a:rPr lang="nl-NL" sz="2400" dirty="0" err="1"/>
              <a:t>Farming</a:t>
            </a:r>
            <a:endParaRPr lang="nl-NL" sz="2400" dirty="0"/>
          </a:p>
          <a:p>
            <a:r>
              <a:rPr lang="nl-NL" sz="2400" dirty="0"/>
              <a:t>23/3 Les 2 Opzetten practicum</a:t>
            </a:r>
          </a:p>
          <a:p>
            <a:r>
              <a:rPr lang="nl-NL" sz="2400" dirty="0"/>
              <a:t>30/3 Les 3 Practicum &amp; High Tech </a:t>
            </a:r>
            <a:r>
              <a:rPr lang="nl-NL" sz="2400" dirty="0" err="1"/>
              <a:t>Horticulture</a:t>
            </a:r>
            <a:endParaRPr lang="nl-NL" sz="2400" dirty="0"/>
          </a:p>
          <a:p>
            <a:r>
              <a:rPr lang="nl-NL" sz="2400" dirty="0"/>
              <a:t>06/4 Excursie</a:t>
            </a:r>
          </a:p>
          <a:p>
            <a:r>
              <a:rPr lang="nl-NL" sz="2400" dirty="0"/>
              <a:t>13/4 Les 4 Practicum &amp; High Tech </a:t>
            </a:r>
            <a:r>
              <a:rPr lang="nl-NL" sz="2400" dirty="0" err="1"/>
              <a:t>Horticulture</a:t>
            </a:r>
            <a:endParaRPr lang="nl-NL" sz="2400" dirty="0"/>
          </a:p>
          <a:p>
            <a:r>
              <a:rPr lang="nl-NL" sz="2400" dirty="0"/>
              <a:t>20/4 Les 5 Practicum &amp; Business Modellen</a:t>
            </a:r>
          </a:p>
          <a:p>
            <a:r>
              <a:rPr lang="nl-NL" sz="2400" dirty="0"/>
              <a:t>27/4 Koningsdag</a:t>
            </a:r>
          </a:p>
          <a:p>
            <a:r>
              <a:rPr lang="nl-NL" sz="2400" dirty="0"/>
              <a:t>04/5 Meivakantie</a:t>
            </a:r>
          </a:p>
          <a:p>
            <a:r>
              <a:rPr lang="nl-NL" sz="2400" dirty="0"/>
              <a:t>11/5 Toets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D5E542D-4CDC-FB58-A49A-EEE3366AA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785" y="328246"/>
            <a:ext cx="3141307" cy="226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8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1 Wat is </a:t>
            </a:r>
            <a:r>
              <a:rPr lang="nl-NL" sz="2400" dirty="0" err="1"/>
              <a:t>Vertical</a:t>
            </a:r>
            <a:r>
              <a:rPr lang="nl-NL" sz="2400" dirty="0"/>
              <a:t> </a:t>
            </a:r>
            <a:r>
              <a:rPr lang="nl-NL" sz="2400" dirty="0" err="1"/>
              <a:t>Farming</a:t>
            </a:r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De definitie van </a:t>
            </a:r>
            <a:r>
              <a:rPr lang="nl-NL" sz="2400" dirty="0" err="1"/>
              <a:t>vertical</a:t>
            </a:r>
            <a:r>
              <a:rPr lang="nl-NL" sz="2400" dirty="0"/>
              <a:t> </a:t>
            </a:r>
            <a:r>
              <a:rPr lang="nl-NL" sz="2400" dirty="0" err="1"/>
              <a:t>farming</a:t>
            </a:r>
            <a:r>
              <a:rPr lang="nl-NL" sz="2400" dirty="0"/>
              <a:t>:</a:t>
            </a:r>
          </a:p>
          <a:p>
            <a:endParaRPr lang="nl-NL" sz="2400" dirty="0"/>
          </a:p>
          <a:p>
            <a:r>
              <a:rPr lang="nl-NL" sz="2400" i="1" dirty="0" err="1"/>
              <a:t>Vertical</a:t>
            </a:r>
            <a:r>
              <a:rPr lang="nl-NL" sz="2400" i="1" dirty="0"/>
              <a:t> </a:t>
            </a:r>
            <a:r>
              <a:rPr lang="nl-NL" sz="2400" i="1" dirty="0" err="1"/>
              <a:t>farming</a:t>
            </a:r>
            <a:r>
              <a:rPr lang="nl-NL" sz="2400" i="1" dirty="0"/>
              <a:t> staat voor het produceren van planten, vooral ten behoeve van voedselvoorziening of grondstof, in een volledig gesloten, gecontroleerde omgeving, waarbij gebruik wordt gemaakt van geavanceerde teeltmethoden, zoals gestapelde (</a:t>
            </a:r>
            <a:r>
              <a:rPr lang="nl-NL" sz="2400" i="1" dirty="0" err="1"/>
              <a:t>hydroponics</a:t>
            </a:r>
            <a:r>
              <a:rPr lang="nl-NL" sz="2400" i="1" dirty="0"/>
              <a:t>) teeltlagen, aangestuurde verlichting (LED), geavanceerde klimaat/luchtbehandeling, en </a:t>
            </a:r>
            <a:r>
              <a:rPr lang="nl-NL" sz="2400" i="1" dirty="0" err="1"/>
              <a:t>plantgroeisystemen</a:t>
            </a:r>
            <a:r>
              <a:rPr lang="nl-NL" sz="2400" i="1" dirty="0"/>
              <a:t> (CO₂, voeding).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07A0404-D392-F32D-A5D0-80DB6A93C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6173" y="281353"/>
            <a:ext cx="2633887" cy="190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9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1" y="656492"/>
            <a:ext cx="105038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1 Wat is </a:t>
            </a:r>
            <a:r>
              <a:rPr lang="nl-NL" sz="2400" dirty="0" err="1"/>
              <a:t>Vertical</a:t>
            </a:r>
            <a:r>
              <a:rPr lang="nl-NL" sz="2400" dirty="0"/>
              <a:t> </a:t>
            </a:r>
            <a:r>
              <a:rPr lang="nl-NL" sz="2400" dirty="0" err="1"/>
              <a:t>Farming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Historie:</a:t>
            </a:r>
          </a:p>
          <a:p>
            <a:endParaRPr lang="nl-NL" sz="2400" dirty="0"/>
          </a:p>
          <a:p>
            <a:r>
              <a:rPr lang="nl-NL" sz="2400" dirty="0"/>
              <a:t>In Azië:	Start in Japan 1983, inmiddels vele honderden.</a:t>
            </a:r>
          </a:p>
          <a:p>
            <a:r>
              <a:rPr lang="nl-NL" sz="2400" dirty="0"/>
              <a:t>In Amerika:	2008 met economische crisis 2008</a:t>
            </a:r>
          </a:p>
          <a:p>
            <a:r>
              <a:rPr lang="nl-NL" sz="2400" dirty="0"/>
              <a:t>In Europa: 	Voortgekomen uit stadslandbouw en uitgangsmaterialen</a:t>
            </a:r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2" name="Onlinemedia 1" title="Vertical Farming Sky Greens Singapore">
            <a:hlinkClick r:id="" action="ppaction://media"/>
            <a:extLst>
              <a:ext uri="{FF2B5EF4-FFF2-40B4-BE49-F238E27FC236}">
                <a16:creationId xmlns:a16="http://schemas.microsoft.com/office/drawing/2014/main" id="{4A8DD01A-36D4-7FA7-6B32-D2FF1580969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08891" y="1229808"/>
            <a:ext cx="9507414" cy="53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4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1 Wat is </a:t>
            </a:r>
            <a:r>
              <a:rPr lang="nl-NL" sz="2400" dirty="0" err="1"/>
              <a:t>Vertical</a:t>
            </a:r>
            <a:r>
              <a:rPr lang="nl-NL" sz="2400" dirty="0"/>
              <a:t> </a:t>
            </a:r>
            <a:r>
              <a:rPr lang="nl-NL" sz="2400" dirty="0" err="1"/>
              <a:t>Farming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Productie gedreven of Technologie/Innovatie gedreven?</a:t>
            </a:r>
          </a:p>
          <a:p>
            <a:endParaRPr lang="nl-NL" sz="2400" dirty="0"/>
          </a:p>
          <a:p>
            <a:r>
              <a:rPr lang="nl-NL" sz="2400" dirty="0"/>
              <a:t>Het eerste type is producent gedreven, waar het doel is om voedsel te produceren voor de supermarkt, restaurants, en de eindconsument.</a:t>
            </a:r>
          </a:p>
          <a:p>
            <a:endParaRPr lang="nl-NL" sz="2400" dirty="0"/>
          </a:p>
          <a:p>
            <a:r>
              <a:rPr lang="nl-NL" sz="2400" dirty="0"/>
              <a:t>Het tweede type is gedreven door de technologie/innovatie bedrijven. De focus is op onderzoek naar beter teelt </a:t>
            </a:r>
            <a:r>
              <a:rPr lang="nl-NL" sz="2400" dirty="0" err="1"/>
              <a:t>ssystemen</a:t>
            </a:r>
            <a:r>
              <a:rPr lang="nl-NL" sz="2400" dirty="0"/>
              <a:t> en aangepaste rassen. </a:t>
            </a:r>
          </a:p>
        </p:txBody>
      </p:sp>
    </p:spTree>
    <p:extLst>
      <p:ext uri="{BB962C8B-B14F-4D97-AF65-F5344CB8AC3E}">
        <p14:creationId xmlns:p14="http://schemas.microsoft.com/office/powerpoint/2010/main" val="242025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1 Wat is </a:t>
            </a:r>
            <a:r>
              <a:rPr lang="nl-NL" sz="2400" dirty="0" err="1"/>
              <a:t>Vertical</a:t>
            </a:r>
            <a:r>
              <a:rPr lang="nl-NL" sz="2400" dirty="0"/>
              <a:t> </a:t>
            </a:r>
            <a:r>
              <a:rPr lang="nl-NL" sz="2400" dirty="0" err="1"/>
              <a:t>Farming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Productie gedreven of Technologie/Innovatie gedreven?</a:t>
            </a:r>
          </a:p>
          <a:p>
            <a:endParaRPr lang="nl-NL" sz="2400" dirty="0"/>
          </a:p>
        </p:txBody>
      </p:sp>
      <p:pic>
        <p:nvPicPr>
          <p:cNvPr id="5" name="Onlinemedia 2" title="Growth Chamber research facility at Beekenkamp Plants">
            <a:hlinkClick r:id="" action="ppaction://media"/>
            <a:extLst>
              <a:ext uri="{FF2B5EF4-FFF2-40B4-BE49-F238E27FC236}">
                <a16:creationId xmlns:a16="http://schemas.microsoft.com/office/drawing/2014/main" id="{C30044BE-E984-3935-D7B5-D79E14EC967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08892" y="2049194"/>
            <a:ext cx="8604739" cy="450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7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1 Wat is </a:t>
            </a:r>
            <a:r>
              <a:rPr lang="nl-NL" sz="2400" dirty="0" err="1"/>
              <a:t>Vertical</a:t>
            </a:r>
            <a:r>
              <a:rPr lang="nl-NL" sz="2400" dirty="0"/>
              <a:t> </a:t>
            </a:r>
            <a:r>
              <a:rPr lang="nl-NL" sz="2400" dirty="0" err="1"/>
              <a:t>Farming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3 Voorbeelden van gebruikte technologie:</a:t>
            </a:r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5" name="Onlinemedia 4" title="Vertical Farming 2023 | 3 Different  Types Of Vertical Farms">
            <a:hlinkClick r:id="" action="ppaction://media"/>
            <a:extLst>
              <a:ext uri="{FF2B5EF4-FFF2-40B4-BE49-F238E27FC236}">
                <a16:creationId xmlns:a16="http://schemas.microsoft.com/office/drawing/2014/main" id="{121716CC-39CC-01EA-5E79-C27611FE914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45615" y="1996826"/>
            <a:ext cx="7397677" cy="417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9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1 Wat is </a:t>
            </a:r>
            <a:r>
              <a:rPr lang="nl-NL" sz="2400" dirty="0" err="1"/>
              <a:t>Vertical</a:t>
            </a:r>
            <a:r>
              <a:rPr lang="nl-NL" sz="2400" dirty="0"/>
              <a:t> </a:t>
            </a:r>
            <a:r>
              <a:rPr lang="nl-NL" sz="2400" dirty="0" err="1"/>
              <a:t>Farming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Wie neemt het initiatief:</a:t>
            </a:r>
          </a:p>
          <a:p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C3110ED-4947-3050-6AFB-D08D8B6C6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38" y="1998633"/>
            <a:ext cx="9589477" cy="454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97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1 Wat is </a:t>
            </a:r>
            <a:r>
              <a:rPr lang="nl-NL" sz="2400" dirty="0" err="1"/>
              <a:t>Vertical</a:t>
            </a:r>
            <a:r>
              <a:rPr lang="nl-NL" sz="2400" dirty="0"/>
              <a:t> </a:t>
            </a:r>
            <a:r>
              <a:rPr lang="nl-NL" sz="2400" dirty="0" err="1"/>
              <a:t>Farming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Maak nu lesbrief 1</a:t>
            </a:r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2B8F12B-95D6-FCA5-722A-0969ED100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630" y="2595485"/>
            <a:ext cx="6209655" cy="304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27183"/>
      </p:ext>
    </p:extLst>
  </p:cSld>
  <p:clrMapOvr>
    <a:masterClrMapping/>
  </p:clrMapOvr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4" ma:contentTypeDescription="Een nieuw document maken." ma:contentTypeScope="" ma:versionID="df26e2361f59d12fcab5caeb108a0da6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2ec27913bf823355671e7e45cf2fbb5d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Props1.xml><?xml version="1.0" encoding="utf-8"?>
<ds:datastoreItem xmlns:ds="http://schemas.openxmlformats.org/officeDocument/2006/customXml" ds:itemID="{B65929FC-507C-4225-ADC4-799D2B4F0F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C73063-DEEC-4361-B8D3-BB68FC6F4D05}"/>
</file>

<file path=customXml/itemProps3.xml><?xml version="1.0" encoding="utf-8"?>
<ds:datastoreItem xmlns:ds="http://schemas.openxmlformats.org/officeDocument/2006/customXml" ds:itemID="{9595E054-A4D1-494E-8569-2006FB09F6F4}">
  <ds:schemaRefs>
    <ds:schemaRef ds:uri="http://schemas.openxmlformats.org/package/2006/metadata/core-properties"/>
    <ds:schemaRef ds:uri="http://schemas.microsoft.com/office/2006/documentManagement/types"/>
    <ds:schemaRef ds:uri="915d7cad-3e71-4cea-95bb-ac32222adf06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82ac19c3-1cff-4f70-a585-2de21a3866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Achtergroen PP van zone</Template>
  <TotalTime>188</TotalTime>
  <Words>280</Words>
  <Application>Microsoft Office PowerPoint</Application>
  <PresentationFormat>Breedbeeld</PresentationFormat>
  <Paragraphs>54</Paragraphs>
  <Slides>9</Slides>
  <Notes>8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Achtergroen PP van zone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Bertus Boer</dc:creator>
  <cp:lastModifiedBy>Ben Nienhuis</cp:lastModifiedBy>
  <cp:revision>4</cp:revision>
  <dcterms:created xsi:type="dcterms:W3CDTF">2021-01-11T10:50:43Z</dcterms:created>
  <dcterms:modified xsi:type="dcterms:W3CDTF">2023-03-13T08:45:32Z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